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t>3/31/2011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Mathematical Practice: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7086600" cy="1752600"/>
          </a:xfrm>
        </p:spPr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Tasks associated with this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Challenges to professional development that this Practice presents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Recommendations for existing sources of pd that address this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Recommendations for new resources in pd needed to address this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</TotalTime>
  <Words>38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Median</vt:lpstr>
      <vt:lpstr>Mathematical Practice:</vt:lpstr>
      <vt:lpstr>Sample Tasks associated with this Practice</vt:lpstr>
      <vt:lpstr>Challenges to professional development that this Practice presents</vt:lpstr>
      <vt:lpstr>Recommendations for existing sources of pd that address this practice</vt:lpstr>
      <vt:lpstr>Recommendations for new resources in pd needed to address this Practice</vt:lpstr>
    </vt:vector>
  </TitlesOfParts>
  <Company>University of Arizona Math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Band:</dc:title>
  <dc:creator>aneihaus</dc:creator>
  <cp:lastModifiedBy>aneihaus</cp:lastModifiedBy>
  <cp:revision>2</cp:revision>
  <dcterms:created xsi:type="dcterms:W3CDTF">2011-03-31T19:38:41Z</dcterms:created>
  <dcterms:modified xsi:type="dcterms:W3CDTF">2011-03-31T19:53:10Z</dcterms:modified>
</cp:coreProperties>
</file>